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246" y="96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9/29/2021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Microservices and DevOps</a:t>
            </a:r>
            <a:endParaRPr lang="da-DK" altLang="en-US" dirty="0"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da-DK" dirty="0"/>
              <a:t>DevOps and Container Technology</a:t>
            </a:r>
          </a:p>
          <a:p>
            <a:pPr>
              <a:defRPr/>
            </a:pPr>
            <a:r>
              <a:rPr lang="da-DK" sz="2000" dirty="0"/>
              <a:t>Seminar 3 Exercises</a:t>
            </a:r>
            <a:endParaRPr lang="da-DK" dirty="0"/>
          </a:p>
          <a:p>
            <a:pPr>
              <a:defRPr/>
            </a:pPr>
            <a:endParaRPr lang="da-DK" dirty="0"/>
          </a:p>
          <a:p>
            <a:pPr>
              <a:defRPr/>
            </a:pPr>
            <a:r>
              <a:rPr lang="da-DK" sz="1600" dirty="0"/>
              <a:t>Henrik Bærbak Christensen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9581D-E215-40FE-B5D4-FD991E32E7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Scaling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EBFC73-A292-4198-97AC-1335E7C479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72507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3ADF9-BAB9-4789-A108-71D9DC0CA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Scaling Exercise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AA1D77-E78A-4621-A6AF-D5E1E167DC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err="1"/>
              <a:t>Solve</a:t>
            </a:r>
            <a:r>
              <a:rPr lang="da-DK" dirty="0"/>
              <a:t> Iteration 5’s ‘</a:t>
            </a:r>
            <a:r>
              <a:rPr lang="da-DK" dirty="0" err="1"/>
              <a:t>horizontal-scaling-failing</a:t>
            </a:r>
            <a:r>
              <a:rPr lang="da-DK" dirty="0"/>
              <a:t>’ </a:t>
            </a:r>
            <a:r>
              <a:rPr lang="da-DK" dirty="0" err="1"/>
              <a:t>exercise</a:t>
            </a:r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9AB052-B8DA-4981-8856-170F3FE93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FFCBE6-8BDE-45E4-9E53-F90E2854E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B86D0B-627F-4BBA-98E9-06AC59DF3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0388609-2AE5-4D24-809A-164E926AD0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1491570"/>
            <a:ext cx="5506415" cy="380538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84325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5AB5C-FFE2-4A64-B62D-C3EA56E4F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Scaling Exercise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3371C2-3578-4476-B239-44B8EC6B9D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 smtClean="0"/>
          </a:p>
          <a:p>
            <a:endParaRPr lang="da-DK" dirty="0"/>
          </a:p>
          <a:p>
            <a:r>
              <a:rPr lang="da-DK" dirty="0" smtClean="0"/>
              <a:t>Have </a:t>
            </a:r>
            <a:r>
              <a:rPr lang="da-DK" dirty="0"/>
              <a:t>a go at the ‘session-database’ </a:t>
            </a:r>
            <a:r>
              <a:rPr lang="da-DK" dirty="0" err="1"/>
              <a:t>exercise</a:t>
            </a:r>
            <a:r>
              <a:rPr lang="da-DK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8C665D-F6B7-4187-9327-E487A15F7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F41C5A-8ECB-4A26-94C4-563266D24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A7DDBF-9CFC-4BB3-85B8-9710DA190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6854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06FA6-1FF3-4557-8C70-8E92FB1322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CI and Pipelines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B6816D-C091-4A6C-939A-5EA65090127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51275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2BD548-D5EA-4EC2-BF17-848AD11B8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CI Exercise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0D760C-1158-4F71-B5A1-69E15A6BCC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Start on </a:t>
            </a:r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r>
              <a:rPr lang="da-DK" dirty="0"/>
              <a:t>Advice:</a:t>
            </a:r>
          </a:p>
          <a:p>
            <a:pPr lvl="1"/>
            <a:r>
              <a:rPr lang="da-DK" i="1" dirty="0"/>
              <a:t>Take small steps (I had 45 failed commits </a:t>
            </a:r>
            <a:r>
              <a:rPr lang="da-DK" i="1" dirty="0">
                <a:sym typeface="Wingdings" panose="05000000000000000000" pitchFamily="2" charset="2"/>
              </a:rPr>
              <a:t>)</a:t>
            </a:r>
          </a:p>
          <a:p>
            <a:pPr lvl="1"/>
            <a:r>
              <a:rPr lang="da-DK" dirty="0">
                <a:sym typeface="Wingdings" panose="05000000000000000000" pitchFamily="2" charset="2"/>
              </a:rPr>
              <a:t>Or maybe have a </a:t>
            </a:r>
            <a:r>
              <a:rPr lang="en-US" dirty="0">
                <a:sym typeface="Wingdings" panose="05000000000000000000" pitchFamily="2" charset="2"/>
              </a:rPr>
              <a:t>look at their ‘try locally’ </a:t>
            </a:r>
            <a:r>
              <a:rPr lang="en-US" dirty="0" smtClean="0">
                <a:sym typeface="Wingdings" panose="05000000000000000000" pitchFamily="2" charset="2"/>
              </a:rPr>
              <a:t>guide (?)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79F0AB-A487-491B-BA60-9466232E0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6B1615-3803-401E-A49B-5DB92EFC0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92B376-5917-4DFC-AD1D-7D14048B2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989D4A1-7610-42D8-86E9-25B78BACEB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287" y="1485900"/>
            <a:ext cx="8353425" cy="24860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406010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64488-B2FE-4FDF-8848-C50B9974C44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Exam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D44BC4-5FF8-4BA1-8203-8927F76EAC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911677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02760C-D268-4ACC-A231-F0FF5244F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Exam Exercises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A65D69-1597-44BA-BA06-01E024F9B7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My dryrun of the exam exercise showed that I spend quite some time in the ‘use command pattern’ part. So…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3319FC-BDA5-4617-B468-6AC3D474E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5A9796-4255-4103-8C00-057115BBF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C57B06-0E8E-4C74-A130-E2F9F6B61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9AEF05A-9133-41A0-9CA8-A4912DBF19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228" y="1954619"/>
            <a:ext cx="4939874" cy="28194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0636019-0C83-4403-95D3-A2BC2E907C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49165" y="4127556"/>
            <a:ext cx="5491162" cy="9522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006368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2249F-17DC-4966-AA33-126D571D2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Alternative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B2F1E-5762-4AE1-99AE-57E8647EFA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/>
              <a:t>Look into CD instead…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CBFC27-3498-4377-93B3-638DF9B9E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65ADB0-CC06-4A46-977C-78E6089E5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AA5730-A141-4BC8-A7FC-0AA5076FD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040C260-E69C-437D-9178-D998B2B46A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525" y="1838325"/>
            <a:ext cx="8362950" cy="203835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31836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C0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rgbClr val="C00000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712</TotalTime>
  <Words>129</Words>
  <Application>Microsoft Office PowerPoint</Application>
  <PresentationFormat>On-screen Show (16:10)</PresentationFormat>
  <Paragraphs>44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Office Theme</vt:lpstr>
      <vt:lpstr>Microservices and DevOps</vt:lpstr>
      <vt:lpstr>Scaling</vt:lpstr>
      <vt:lpstr>Scaling Exercise 1</vt:lpstr>
      <vt:lpstr>Scaling Exercise 2</vt:lpstr>
      <vt:lpstr>CI and Pipelines</vt:lpstr>
      <vt:lpstr>CI Exercise 1</vt:lpstr>
      <vt:lpstr>Exam</vt:lpstr>
      <vt:lpstr>Exam Exercises</vt:lpstr>
      <vt:lpstr>Alternative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80</cp:revision>
  <dcterms:created xsi:type="dcterms:W3CDTF">2006-08-16T00:00:00Z</dcterms:created>
  <dcterms:modified xsi:type="dcterms:W3CDTF">2021-09-29T12:14:20Z</dcterms:modified>
</cp:coreProperties>
</file>